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4F226B-A050-71A6-C9F9-778B97CAB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C25330B-7755-3D8A-8B03-832A06826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9FA6FE-82E5-0278-A091-44F09925C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3FCD97-021D-9E5C-5355-6DEDD58C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2084E1-F75D-FAEF-E692-27E782D34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1438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25BE5F-2382-CC75-A5BF-BF0AB3EBC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4D85975-E5E9-5A3C-ED02-BAC820EC2D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8CE48C-1A65-4337-3949-3D4AB4084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AF6AD5-323A-BA9C-ACB7-E573612B2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486CA1-6808-1979-0B41-4AA726975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206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2795D4F-BFD0-FFF4-ADE1-D1E6BF571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C6350AA-E113-9384-50F7-C163E08F2E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6972A0-0A15-CA4A-B5A0-BCCB51DB2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1AFF14-C657-8CD3-9729-58313CFED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CC65FE-85B3-F96E-F429-8CF96891B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382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016D2D-83BD-0DB3-8DD6-DD6522FFE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C9AFD7-6BB4-DA05-04E2-E05F4335C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94236-783A-8AD3-1490-EFA4BB68C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278D22-F533-FF87-4D5B-37D41F35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0EDFD8-A39D-3302-EBB5-F22E0734D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2577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447207-FFFC-C3B0-DF40-470E7EB7B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3B66DE1-6A87-8F37-BDC3-44B16F296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C676DF-8144-6FA9-8B0B-A197010A9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A10F87-59A3-AB15-93AF-C77C60E5E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3D0F55-CD2A-A499-91DD-711089231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0988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C40D27-850A-C5A5-58A5-13C85EDD9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E9C175-03B6-FAA6-BEB6-8D51006C3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48AFAC9-DFAE-70BF-0A73-F897B0CD4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EC73097-A3C0-5C6A-A60C-34AB5FE98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E5908F-A400-2090-4409-DBB74304A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C34611-3E86-10ED-B877-808144E68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282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7F56A4-4FF3-BF80-9714-F3FE159FD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9C54690-2E4A-9B02-FBB6-8F0E4A99C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56BAC4-7CA7-281A-B891-9E9BD74AC2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5AA30F6-8694-3727-817D-B547A65507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C25A9B1-70DC-48C2-30F3-EE1349AA8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13EFE6A-339E-38E5-F109-885AE758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CC1426E-5EA9-CAC9-050C-1C02EE0F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5520AAA-7200-A766-C2B4-F583DB248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2904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64DA12-58C5-1AA8-310D-23628D5A6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732AA62-0FE3-CFE2-53EB-54105FF2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2178708-6A96-1171-DEF7-D6C86C76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F3D0BCD-F6C5-2C9E-6D72-90EF16052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120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E8E8153-221B-A0CF-71BD-E2A0AD6B5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C128738-2C82-004E-4F41-CE1207D94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27A5FD-6BB8-F4BA-2EB3-B05FCBF40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7541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33D562-281E-7AC9-E207-55F14A978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F060CC-8AA1-8857-ABBE-0C2DB07E7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4A47CAA-5C29-2385-7E15-57985D3C96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22AD2ED-C16A-65E3-E03C-8DD7E376D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8EBFAD-72DC-291B-A6F9-8F4283142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29DE329-AE6B-5FC8-8986-B9FAFEB0F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102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2E7E4C-B513-2D8A-64CC-3095E7F72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C4A36FD-7EF2-A64E-8DC3-E36CAF3A6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0C2B24E-E79B-E059-E6A5-B46BB0AA5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10A4AE-4AD2-AB40-03AE-B218602A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DC5DC5B-EC3D-279C-0B81-227047748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867BD2-DD26-F364-5357-BD2C198F2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287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156F4FC-8CAD-23FE-62ED-7157B17F7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4FEBBA-7BA5-8F99-62AF-11764760F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BE2BA5-D7D2-AEE2-EDCD-CA952843D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9C67E-C982-4437-BFD5-5E5CB57D9DB0}" type="datetimeFigureOut">
              <a:rPr lang="es-CO" smtClean="0"/>
              <a:t>12/10/2023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CB1F74-6DED-BC41-D1AA-98E736535C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8ED0F6-1C4A-4021-F24C-34B05881C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67A97-9DFA-4F51-A63F-59BFA12A90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914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8FAAEA6-92B3-0BF2-ED28-2F4A09C0B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167" y="364797"/>
            <a:ext cx="2243143" cy="351503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5A7CBA4-AB7B-9EA0-82E0-8C5C8FC6A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1760" y="364797"/>
            <a:ext cx="2243143" cy="366642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05020BD-921D-A05B-97CA-E38AD8D3E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74" y="364797"/>
            <a:ext cx="2012020" cy="351503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B7D48EB-AEDF-E72D-B776-5B71A59C5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5196" y="364797"/>
            <a:ext cx="2399266" cy="366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96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8FAAEA6-92B3-0BF2-ED28-2F4A09C0B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167" y="364797"/>
            <a:ext cx="2243143" cy="351503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5A7CBA4-AB7B-9EA0-82E0-8C5C8FC6A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1760" y="364797"/>
            <a:ext cx="2243143" cy="366642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B4C4BDF-7519-F07C-A6D2-73A62F1B8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96" y="364797"/>
            <a:ext cx="2030482" cy="351503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1EFAE12-2DDB-191A-6419-1B521B3CC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484" y="364797"/>
            <a:ext cx="2163097" cy="351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98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8FAAEA6-92B3-0BF2-ED28-2F4A09C0B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167" y="364797"/>
            <a:ext cx="2243143" cy="351503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A55B26D-1009-3F42-111A-AE500BBD2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94" y="364797"/>
            <a:ext cx="2297949" cy="358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667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Martinez, Maria</dc:creator>
  <cp:lastModifiedBy>Baquero, Miguel</cp:lastModifiedBy>
  <cp:revision>1</cp:revision>
  <dcterms:created xsi:type="dcterms:W3CDTF">2023-10-07T20:24:26Z</dcterms:created>
  <dcterms:modified xsi:type="dcterms:W3CDTF">2023-10-12T14:00:40Z</dcterms:modified>
</cp:coreProperties>
</file>